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"/>
  </p:notesMasterIdLst>
  <p:sldIdLst>
    <p:sldId id="256" r:id="rId2"/>
    <p:sldId id="258" r:id="rId3"/>
    <p:sldId id="34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E58"/>
    <a:srgbClr val="013668"/>
    <a:srgbClr val="C27F17"/>
    <a:srgbClr val="497135"/>
    <a:srgbClr val="0051A0"/>
    <a:srgbClr val="ED3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53" autoAdjust="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56A0D-2181-403F-BFFD-98281C3B98F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998E3-22FC-4948-A7AC-A3B57003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8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www.suagcenter.com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69848" y="4611903"/>
            <a:ext cx="734536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307494" y="6102216"/>
            <a:ext cx="44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13668"/>
                </a:solidFill>
              </a:rPr>
              <a:t>www.suagcenter.com</a:t>
            </a:r>
            <a:endParaRPr lang="en-US" dirty="0">
              <a:solidFill>
                <a:srgbClr val="013668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859" y="3900919"/>
            <a:ext cx="1388649" cy="20711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13668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471584" y="758952"/>
            <a:ext cx="252918" cy="5330952"/>
          </a:xfrm>
          <a:prstGeom prst="rect">
            <a:avLst/>
          </a:prstGeom>
          <a:solidFill>
            <a:srgbClr val="FDBE58"/>
          </a:solidFill>
          <a:ln>
            <a:solidFill>
              <a:srgbClr val="FDBE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207" y="5010870"/>
            <a:ext cx="812796" cy="1212257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307494" y="6102216"/>
            <a:ext cx="4404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13668"/>
                </a:solidFill>
              </a:rPr>
              <a:t>www.suagcenter.com</a:t>
            </a:r>
            <a:endParaRPr lang="en-US" sz="1600" dirty="0">
              <a:solidFill>
                <a:srgbClr val="01366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013668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37541" y="3327553"/>
            <a:ext cx="5696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DBE58"/>
                </a:solidFill>
              </a:rPr>
              <a:t>xxxxxx</a:t>
            </a:r>
            <a:endParaRPr lang="en-US" sz="3200" dirty="0">
              <a:solidFill>
                <a:srgbClr val="FDBE5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5602" y="4801855"/>
            <a:ext cx="5696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xxxxxx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xxxx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7166" y="864108"/>
            <a:ext cx="6167301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xxxxxxx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0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7166" y="864108"/>
            <a:ext cx="6167301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13668"/>
                </a:solidFill>
              </a:rPr>
              <a:t>For More Information</a:t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600" b="1" i="1" dirty="0">
                <a:solidFill>
                  <a:srgbClr val="013668"/>
                </a:solidFill>
              </a:rPr>
              <a:t>Call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 smtClean="0">
                <a:solidFill>
                  <a:srgbClr val="013668"/>
                </a:solidFill>
              </a:rPr>
              <a:t>(225) 771-xxxx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>www.suagcenter.com</a:t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i="1" dirty="0">
                <a:solidFill>
                  <a:srgbClr val="013668"/>
                </a:solidFill>
              </a:rPr>
              <a:t>Email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2400" b="1" dirty="0" smtClean="0">
                <a:solidFill>
                  <a:srgbClr val="013668"/>
                </a:solidFill>
              </a:rPr>
              <a:t>xxxxx@suagcenter.com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endParaRPr lang="en-US" sz="3200" dirty="0">
              <a:solidFill>
                <a:srgbClr val="01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392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7D7EB9A-6880-4A56-9BA1-E2206B015C30}" vid="{73857D8D-9489-4685-B004-E0054A637B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 2</vt:lpstr>
      <vt:lpstr>Frame</vt:lpstr>
      <vt:lpstr>PowerPoint Presentation</vt:lpstr>
      <vt:lpstr>xxxx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LaKesshia Lusk</dc:creator>
  <cp:lastModifiedBy>LaKesshia Lusk</cp:lastModifiedBy>
  <cp:revision>1</cp:revision>
  <dcterms:created xsi:type="dcterms:W3CDTF">2020-06-19T00:25:45Z</dcterms:created>
  <dcterms:modified xsi:type="dcterms:W3CDTF">2020-06-19T00:29:18Z</dcterms:modified>
</cp:coreProperties>
</file>